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8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7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5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7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3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7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9223-5937-4295-A312-659B24AF413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17D5-9CFF-4692-A805-32C82E2A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84" y="339324"/>
            <a:ext cx="3009749" cy="24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2" y="332656"/>
            <a:ext cx="3311042" cy="23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3"/>
            <a:ext cx="2957974" cy="25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3679"/>
            <a:ext cx="1661170" cy="116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48" y="3068960"/>
            <a:ext cx="1070971" cy="8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5787"/>
            <a:ext cx="2076146" cy="15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2180185" cy="16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4" y="344462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50" y="5013176"/>
            <a:ext cx="2207543" cy="13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2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81000"/>
            <a:ext cx="50006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200128" cy="32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4674"/>
            <a:ext cx="5184576" cy="228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235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2015-01-20T12:07:35Z</dcterms:created>
  <dcterms:modified xsi:type="dcterms:W3CDTF">2015-02-03T05:40:18Z</dcterms:modified>
</cp:coreProperties>
</file>